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3" r:id="rId1"/>
  </p:sldMasterIdLst>
  <p:notesMasterIdLst>
    <p:notesMasterId r:id="rId9"/>
  </p:notesMasterIdLst>
  <p:sldIdLst>
    <p:sldId id="298" r:id="rId2"/>
    <p:sldId id="301" r:id="rId3"/>
    <p:sldId id="306" r:id="rId4"/>
    <p:sldId id="308" r:id="rId5"/>
    <p:sldId id="309" r:id="rId6"/>
    <p:sldId id="311" r:id="rId7"/>
    <p:sldId id="310" r:id="rId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04474"/>
    <a:srgbClr val="364254"/>
    <a:srgbClr val="7B5A85"/>
    <a:srgbClr val="182038"/>
    <a:srgbClr val="C35954"/>
    <a:srgbClr val="141E40"/>
    <a:srgbClr val="1B2955"/>
    <a:srgbClr val="0B1123"/>
    <a:srgbClr val="0977B8"/>
    <a:srgbClr val="F478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714" autoAdjust="0"/>
    <p:restoredTop sz="73895"/>
  </p:normalViewPr>
  <p:slideViewPr>
    <p:cSldViewPr snapToGrid="0">
      <p:cViewPr>
        <p:scale>
          <a:sx n="98" d="100"/>
          <a:sy n="98" d="100"/>
        </p:scale>
        <p:origin x="1168" y="-64"/>
      </p:cViewPr>
      <p:guideLst>
        <p:guide orient="horz" pos="2137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45B175-F814-4F53-B8E0-1C5A2A083ED2}" type="datetimeFigureOut">
              <a:rPr lang="ko-KR" altLang="en-US" smtClean="0"/>
              <a:t>2017. 10. 23.</a:t>
            </a:fld>
            <a:endParaRPr lang="ko-KR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7F1251-5FD2-45C3-99F5-F440BDBD02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75936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7F1251-5FD2-45C3-99F5-F440BDBD027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63784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7F1251-5FD2-45C3-99F5-F440BDBD0279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62048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7F1251-5FD2-45C3-99F5-F440BDBD0279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87504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7F1251-5FD2-45C3-99F5-F440BDBD0279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76363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7F1251-5FD2-45C3-99F5-F440BDBD0279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44955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7F1251-5FD2-45C3-99F5-F440BDBD0279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3436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7F1251-5FD2-45C3-99F5-F440BDBD0279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4334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1CB06-F1F8-D442-BCD0-E59952CA77E3}" type="datetimeFigureOut">
              <a:rPr lang="en-US" smtClean="0"/>
              <a:t>10/23/17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509E8-EDB3-4BFB-9C63-B01D176D4351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1CB06-F1F8-D442-BCD0-E59952CA77E3}" type="datetimeFigureOut">
              <a:rPr lang="en-US" smtClean="0"/>
              <a:t>10/23/17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509E8-EDB3-4BFB-9C63-B01D176D4351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1CB06-F1F8-D442-BCD0-E59952CA77E3}" type="datetimeFigureOut">
              <a:rPr lang="en-US" smtClean="0"/>
              <a:t>10/23/17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509E8-EDB3-4BFB-9C63-B01D176D4351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26008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1333500"/>
            <a:ext cx="12192000" cy="5524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Rectangle 4"/>
          <p:cNvSpPr/>
          <p:nvPr userDrawn="1"/>
        </p:nvSpPr>
        <p:spPr>
          <a:xfrm>
            <a:off x="0" y="963669"/>
            <a:ext cx="12192000" cy="366949"/>
          </a:xfrm>
          <a:prstGeom prst="rect">
            <a:avLst/>
          </a:prstGeom>
          <a:gradFill flip="none" rotWithShape="1">
            <a:gsLst>
              <a:gs pos="0">
                <a:srgbClr val="7B5A85"/>
              </a:gs>
              <a:gs pos="100000">
                <a:srgbClr val="C35954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39267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47" r="41786"/>
          <a:stretch/>
        </p:blipFill>
        <p:spPr>
          <a:xfrm>
            <a:off x="478972" y="0"/>
            <a:ext cx="62992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9739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1CB06-F1F8-D442-BCD0-E59952CA77E3}" type="datetimeFigureOut">
              <a:rPr lang="en-US" smtClean="0"/>
              <a:t>10/23/17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509E8-EDB3-4BFB-9C63-B01D176D4351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1CB06-F1F8-D442-BCD0-E59952CA77E3}" type="datetimeFigureOut">
              <a:rPr lang="en-US" smtClean="0"/>
              <a:t>10/23/17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509E8-EDB3-4BFB-9C63-B01D176D4351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1CB06-F1F8-D442-BCD0-E59952CA77E3}" type="datetimeFigureOut">
              <a:rPr lang="en-US" smtClean="0"/>
              <a:t>10/23/17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509E8-EDB3-4BFB-9C63-B01D176D4351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1CB06-F1F8-D442-BCD0-E59952CA77E3}" type="datetimeFigureOut">
              <a:rPr lang="en-US" smtClean="0"/>
              <a:t>10/23/17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509E8-EDB3-4BFB-9C63-B01D176D4351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1CB06-F1F8-D442-BCD0-E59952CA77E3}" type="datetimeFigureOut">
              <a:rPr lang="en-US" smtClean="0"/>
              <a:t>10/23/17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509E8-EDB3-4BFB-9C63-B01D176D4351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1CB06-F1F8-D442-BCD0-E59952CA77E3}" type="datetimeFigureOut">
              <a:rPr lang="en-US" smtClean="0"/>
              <a:t>10/23/17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509E8-EDB3-4BFB-9C63-B01D176D4351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1CB06-F1F8-D442-BCD0-E59952CA77E3}" type="datetimeFigureOut">
              <a:rPr lang="en-US" smtClean="0"/>
              <a:t>10/23/17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509E8-EDB3-4BFB-9C63-B01D176D4351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1CB06-F1F8-D442-BCD0-E59952CA77E3}" type="datetimeFigureOut">
              <a:rPr lang="en-US" smtClean="0"/>
              <a:t>10/23/17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509E8-EDB3-4BFB-9C63-B01D176D4351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E1CB06-F1F8-D442-BCD0-E59952CA77E3}" type="datetimeFigureOut">
              <a:rPr lang="en-US" smtClean="0"/>
              <a:t>10/23/17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3509E8-EDB3-4BFB-9C63-B01D176D4351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868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  <p:sldLayoutId id="2147483738" r:id="rId12"/>
    <p:sldLayoutId id="2147483740" r:id="rId13"/>
    <p:sldLayoutId id="2147483665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57"/>
          <p:cNvSpPr/>
          <p:nvPr/>
        </p:nvSpPr>
        <p:spPr>
          <a:xfrm>
            <a:off x="313509" y="2207323"/>
            <a:ext cx="5580713" cy="4350596"/>
          </a:xfrm>
          <a:prstGeom prst="rect">
            <a:avLst/>
          </a:prstGeom>
          <a:solidFill>
            <a:schemeClr val="bg1">
              <a:lumMod val="95000"/>
              <a:alpha val="6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charset="0"/>
              <a:buChar char="•"/>
            </a:pPr>
            <a:r>
              <a:rPr lang="en-US" altLang="zh-CN" sz="3200" dirty="0" smtClean="0">
                <a:solidFill>
                  <a:schemeClr val="tx1"/>
                </a:solidFill>
              </a:rPr>
              <a:t>MongoDB</a:t>
            </a:r>
          </a:p>
          <a:p>
            <a:pPr marL="457200" indent="-457200">
              <a:buFont typeface="Arial" charset="0"/>
              <a:buChar char="•"/>
            </a:pPr>
            <a:r>
              <a:rPr lang="en-US" altLang="zh-CN" sz="3200" dirty="0" smtClean="0">
                <a:solidFill>
                  <a:schemeClr val="tx1"/>
                </a:solidFill>
              </a:rPr>
              <a:t>Local</a:t>
            </a:r>
            <a:r>
              <a:rPr lang="zh-CN" altLang="en-US" sz="3200" dirty="0" smtClean="0">
                <a:solidFill>
                  <a:schemeClr val="tx1"/>
                </a:solidFill>
              </a:rPr>
              <a:t> </a:t>
            </a:r>
            <a:r>
              <a:rPr lang="en-US" altLang="zh-CN" sz="3200" dirty="0" smtClean="0">
                <a:solidFill>
                  <a:schemeClr val="tx1"/>
                </a:solidFill>
              </a:rPr>
              <a:t>Server</a:t>
            </a:r>
          </a:p>
          <a:p>
            <a:pPr marL="457200" indent="-457200">
              <a:buFont typeface="Arial" charset="0"/>
              <a:buChar char="•"/>
            </a:pPr>
            <a:r>
              <a:rPr lang="en-US" altLang="zh-CN" sz="3200" dirty="0" smtClean="0">
                <a:solidFill>
                  <a:schemeClr val="tx1"/>
                </a:solidFill>
              </a:rPr>
              <a:t>APIs:</a:t>
            </a:r>
            <a:r>
              <a:rPr lang="zh-CN" altLang="en-US" sz="3200" dirty="0" smtClean="0">
                <a:solidFill>
                  <a:schemeClr val="tx1"/>
                </a:solidFill>
              </a:rPr>
              <a:t> </a:t>
            </a:r>
            <a:r>
              <a:rPr lang="en-US" altLang="zh-CN" sz="3200" dirty="0" smtClean="0">
                <a:solidFill>
                  <a:schemeClr val="tx1"/>
                </a:solidFill>
              </a:rPr>
              <a:t>GDAX</a:t>
            </a:r>
          </a:p>
          <a:p>
            <a:pPr marL="457200" indent="-457200">
              <a:buFont typeface="Arial" charset="0"/>
              <a:buChar char="•"/>
            </a:pPr>
            <a:r>
              <a:rPr lang="zh-CN" altLang="en-US" sz="3200" dirty="0" smtClean="0">
                <a:solidFill>
                  <a:schemeClr val="tx1"/>
                </a:solidFill>
              </a:rPr>
              <a:t>          </a:t>
            </a:r>
            <a:r>
              <a:rPr lang="en-US" altLang="zh-CN" sz="3200" dirty="0" err="1" smtClean="0">
                <a:solidFill>
                  <a:schemeClr val="tx1"/>
                </a:solidFill>
              </a:rPr>
              <a:t>Bitnode</a:t>
            </a:r>
            <a:endParaRPr lang="en-US" altLang="zh-CN" sz="3200" dirty="0" smtClean="0">
              <a:solidFill>
                <a:schemeClr val="tx1"/>
              </a:solidFill>
            </a:endParaRPr>
          </a:p>
          <a:p>
            <a:pPr marL="457200" indent="-457200">
              <a:buFont typeface="Arial" charset="0"/>
              <a:buChar char="•"/>
            </a:pPr>
            <a:r>
              <a:rPr lang="zh-CN" altLang="en-US" sz="3200" dirty="0" smtClean="0">
                <a:solidFill>
                  <a:schemeClr val="tx1"/>
                </a:solidFill>
              </a:rPr>
              <a:t>          </a:t>
            </a:r>
            <a:r>
              <a:rPr lang="en-US" altLang="zh-CN" sz="3200" dirty="0" err="1" smtClean="0">
                <a:solidFill>
                  <a:schemeClr val="tx1"/>
                </a:solidFill>
              </a:rPr>
              <a:t>P</a:t>
            </a:r>
            <a:r>
              <a:rPr lang="en-US" altLang="ko-KR" sz="3200" dirty="0" err="1" smtClean="0">
                <a:solidFill>
                  <a:schemeClr val="tx1"/>
                </a:solidFill>
              </a:rPr>
              <a:t>oloniex</a:t>
            </a:r>
            <a:endParaRPr lang="ko-KR" altLang="en-US" sz="3200" dirty="0">
              <a:solidFill>
                <a:schemeClr val="tx1"/>
              </a:solidFill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6316250" y="2207323"/>
            <a:ext cx="5492573" cy="4334379"/>
          </a:xfrm>
          <a:prstGeom prst="rect">
            <a:avLst/>
          </a:prstGeom>
          <a:solidFill>
            <a:schemeClr val="bg1">
              <a:lumMod val="95000"/>
              <a:alpha val="6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charset="0"/>
              <a:buChar char="•"/>
            </a:pPr>
            <a:r>
              <a:rPr lang="en-US" altLang="zh-CN" sz="2800" dirty="0" err="1" smtClean="0">
                <a:solidFill>
                  <a:schemeClr val="tx1"/>
                </a:solidFill>
              </a:rPr>
              <a:t>Realtime</a:t>
            </a:r>
            <a:r>
              <a:rPr lang="zh-CN" altLang="en-US" sz="2800" dirty="0" smtClean="0">
                <a:solidFill>
                  <a:schemeClr val="tx1"/>
                </a:solidFill>
              </a:rPr>
              <a:t> </a:t>
            </a:r>
            <a:r>
              <a:rPr lang="en-US" altLang="zh-CN" sz="2800" dirty="0" smtClean="0">
                <a:solidFill>
                  <a:schemeClr val="tx1"/>
                </a:solidFill>
              </a:rPr>
              <a:t>Line</a:t>
            </a:r>
            <a:r>
              <a:rPr lang="zh-CN" altLang="en-US" sz="2800" dirty="0" smtClean="0">
                <a:solidFill>
                  <a:schemeClr val="tx1"/>
                </a:solidFill>
              </a:rPr>
              <a:t> </a:t>
            </a:r>
            <a:r>
              <a:rPr lang="en-US" altLang="zh-CN" sz="2800" dirty="0" smtClean="0">
                <a:solidFill>
                  <a:schemeClr val="tx1"/>
                </a:solidFill>
              </a:rPr>
              <a:t>Chart</a:t>
            </a:r>
          </a:p>
          <a:p>
            <a:pPr marL="457200" indent="-457200">
              <a:buFont typeface="Arial" charset="0"/>
              <a:buChar char="•"/>
            </a:pPr>
            <a:r>
              <a:rPr lang="en-US" altLang="zh-CN" sz="2800" dirty="0" err="1" smtClean="0">
                <a:solidFill>
                  <a:schemeClr val="tx1"/>
                </a:solidFill>
              </a:rPr>
              <a:t>Realtime</a:t>
            </a:r>
            <a:r>
              <a:rPr lang="zh-CN" altLang="en-US" sz="2800" dirty="0" smtClean="0">
                <a:solidFill>
                  <a:schemeClr val="tx1"/>
                </a:solidFill>
              </a:rPr>
              <a:t> </a:t>
            </a:r>
            <a:r>
              <a:rPr lang="en-US" altLang="zh-CN" sz="2800" dirty="0" smtClean="0">
                <a:solidFill>
                  <a:schemeClr val="tx1"/>
                </a:solidFill>
              </a:rPr>
              <a:t>Depth</a:t>
            </a:r>
            <a:r>
              <a:rPr lang="zh-CN" altLang="en-US" sz="2800" dirty="0" smtClean="0">
                <a:solidFill>
                  <a:schemeClr val="tx1"/>
                </a:solidFill>
              </a:rPr>
              <a:t> </a:t>
            </a:r>
            <a:r>
              <a:rPr lang="en-US" altLang="zh-CN" sz="2800" dirty="0" smtClean="0">
                <a:solidFill>
                  <a:schemeClr val="tx1"/>
                </a:solidFill>
              </a:rPr>
              <a:t>Chart</a:t>
            </a:r>
          </a:p>
          <a:p>
            <a:pPr marL="457200" indent="-457200">
              <a:buFont typeface="Arial" charset="0"/>
              <a:buChar char="•"/>
            </a:pPr>
            <a:r>
              <a:rPr lang="en-US" altLang="zh-CN" sz="2800" dirty="0" smtClean="0">
                <a:solidFill>
                  <a:schemeClr val="tx1"/>
                </a:solidFill>
              </a:rPr>
              <a:t>History</a:t>
            </a:r>
            <a:r>
              <a:rPr lang="zh-CN" altLang="en-US" sz="2800" dirty="0" smtClean="0">
                <a:solidFill>
                  <a:schemeClr val="tx1"/>
                </a:solidFill>
              </a:rPr>
              <a:t> </a:t>
            </a:r>
            <a:r>
              <a:rPr lang="en-US" altLang="zh-CN" sz="2800" dirty="0" smtClean="0">
                <a:solidFill>
                  <a:schemeClr val="tx1"/>
                </a:solidFill>
              </a:rPr>
              <a:t>Candle</a:t>
            </a:r>
            <a:r>
              <a:rPr lang="zh-CN" altLang="en-US" sz="2800" dirty="0" smtClean="0">
                <a:solidFill>
                  <a:schemeClr val="tx1"/>
                </a:solidFill>
              </a:rPr>
              <a:t> </a:t>
            </a:r>
            <a:r>
              <a:rPr lang="en-US" altLang="zh-CN" sz="2800" dirty="0" smtClean="0">
                <a:solidFill>
                  <a:schemeClr val="tx1"/>
                </a:solidFill>
              </a:rPr>
              <a:t>Chart</a:t>
            </a:r>
          </a:p>
          <a:p>
            <a:pPr marL="457200" indent="-457200">
              <a:buFont typeface="Arial" charset="0"/>
              <a:buChar char="•"/>
            </a:pPr>
            <a:r>
              <a:rPr lang="en-US" altLang="zh-CN" sz="2800" dirty="0" smtClean="0">
                <a:solidFill>
                  <a:schemeClr val="tx1"/>
                </a:solidFill>
              </a:rPr>
              <a:t>Comparison</a:t>
            </a:r>
            <a:r>
              <a:rPr lang="zh-CN" altLang="en-US" sz="2800" dirty="0" smtClean="0">
                <a:solidFill>
                  <a:schemeClr val="tx1"/>
                </a:solidFill>
              </a:rPr>
              <a:t> </a:t>
            </a:r>
            <a:r>
              <a:rPr lang="en-US" altLang="zh-CN" sz="2800" dirty="0" err="1" smtClean="0">
                <a:solidFill>
                  <a:schemeClr val="tx1"/>
                </a:solidFill>
              </a:rPr>
              <a:t>Realtime</a:t>
            </a:r>
            <a:r>
              <a:rPr lang="en-US" altLang="zh-CN" sz="2800" dirty="0" smtClean="0">
                <a:solidFill>
                  <a:schemeClr val="tx1"/>
                </a:solidFill>
              </a:rPr>
              <a:t>/History</a:t>
            </a:r>
            <a:r>
              <a:rPr lang="zh-CN" altLang="en-US" sz="2800" dirty="0" smtClean="0">
                <a:solidFill>
                  <a:schemeClr val="tx1"/>
                </a:solidFill>
              </a:rPr>
              <a:t> </a:t>
            </a:r>
            <a:r>
              <a:rPr lang="en-US" altLang="zh-CN" sz="2800" dirty="0" smtClean="0">
                <a:solidFill>
                  <a:schemeClr val="tx1"/>
                </a:solidFill>
              </a:rPr>
              <a:t>Line</a:t>
            </a:r>
            <a:r>
              <a:rPr lang="zh-CN" altLang="en-US" sz="2800" dirty="0" smtClean="0">
                <a:solidFill>
                  <a:schemeClr val="tx1"/>
                </a:solidFill>
              </a:rPr>
              <a:t> </a:t>
            </a:r>
            <a:r>
              <a:rPr lang="en-US" altLang="zh-CN" sz="2800" dirty="0" smtClean="0">
                <a:solidFill>
                  <a:schemeClr val="tx1"/>
                </a:solidFill>
              </a:rPr>
              <a:t>Chart</a:t>
            </a:r>
          </a:p>
          <a:p>
            <a:pPr marL="457200" indent="-457200">
              <a:buFont typeface="Arial" charset="0"/>
              <a:buChar char="•"/>
            </a:pPr>
            <a:r>
              <a:rPr lang="en-US" altLang="zh-CN" sz="2800" dirty="0" err="1" smtClean="0">
                <a:solidFill>
                  <a:schemeClr val="tx1"/>
                </a:solidFill>
              </a:rPr>
              <a:t>Bitnode</a:t>
            </a:r>
            <a:r>
              <a:rPr lang="zh-CN" altLang="en-US" sz="2800" dirty="0" smtClean="0">
                <a:solidFill>
                  <a:schemeClr val="tx1"/>
                </a:solidFill>
              </a:rPr>
              <a:t> </a:t>
            </a:r>
            <a:r>
              <a:rPr lang="en-US" altLang="zh-CN" sz="2800" dirty="0" smtClean="0">
                <a:solidFill>
                  <a:schemeClr val="tx1"/>
                </a:solidFill>
              </a:rPr>
              <a:t>Map</a:t>
            </a:r>
          </a:p>
          <a:p>
            <a:pPr marL="457200" indent="-457200">
              <a:buFont typeface="Arial" charset="0"/>
              <a:buChar char="•"/>
            </a:pPr>
            <a:endParaRPr lang="ko-KR" altLang="en-US" sz="2800" dirty="0">
              <a:solidFill>
                <a:schemeClr val="tx1"/>
              </a:solidFill>
            </a:endParaRP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2362200" y="233572"/>
            <a:ext cx="7467600" cy="648512"/>
          </a:xfrm>
          <a:prstGeom prst="rect">
            <a:avLst/>
          </a:prstGeom>
          <a:noFill/>
          <a:extLst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latinLnBrk="0"/>
            <a:r>
              <a:rPr lang="en-US" altLang="zh-CN" sz="3600" dirty="0" smtClean="0">
                <a:effectLst/>
                <a:latin typeface="Calibri" panose="020F0502020204030204" pitchFamily="34" charset="0"/>
              </a:rPr>
              <a:t>Main</a:t>
            </a:r>
            <a:r>
              <a:rPr lang="zh-CN" altLang="en-US" sz="3600" dirty="0" smtClean="0">
                <a:effectLst/>
                <a:latin typeface="Calibri" panose="020F0502020204030204" pitchFamily="34" charset="0"/>
              </a:rPr>
              <a:t> </a:t>
            </a:r>
            <a:r>
              <a:rPr lang="en-US" altLang="zh-CN" sz="3600" dirty="0" smtClean="0">
                <a:effectLst/>
                <a:latin typeface="Calibri" panose="020F0502020204030204" pitchFamily="34" charset="0"/>
              </a:rPr>
              <a:t>Results</a:t>
            </a:r>
            <a:endParaRPr lang="en-US" altLang="ko-KR" sz="3600" dirty="0">
              <a:effectLst/>
              <a:latin typeface="Calibri" panose="020F0502020204030204" pitchFamily="34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313510" y="1699323"/>
            <a:ext cx="5580714" cy="450999"/>
            <a:chOff x="1235982" y="2133600"/>
            <a:chExt cx="4717143" cy="601404"/>
          </a:xfrm>
        </p:grpSpPr>
        <p:sp>
          <p:nvSpPr>
            <p:cNvPr id="5" name="Rectangle 4"/>
            <p:cNvSpPr/>
            <p:nvPr/>
          </p:nvSpPr>
          <p:spPr>
            <a:xfrm>
              <a:off x="1235982" y="2133600"/>
              <a:ext cx="4717143" cy="584270"/>
            </a:xfrm>
            <a:prstGeom prst="rect">
              <a:avLst/>
            </a:prstGeom>
            <a:gradFill flip="none" rotWithShape="1">
              <a:gsLst>
                <a:gs pos="0">
                  <a:srgbClr val="7B5A85"/>
                </a:gs>
                <a:gs pos="100000">
                  <a:srgbClr val="C35954"/>
                </a:gs>
              </a:gsLst>
              <a:lin ang="0" scaled="1"/>
              <a:tileRect/>
            </a:gradFill>
            <a:ln>
              <a:noFill/>
            </a:ln>
            <a:effectLst>
              <a:outerShdw blurRad="88900" dist="38100" dir="5400000" sx="99000" sy="99000" algn="t" rotWithShape="0">
                <a:prstClr val="black">
                  <a:alpha val="3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Rectangle 3"/>
            <p:cNvSpPr txBox="1">
              <a:spLocks noChangeArrowheads="1"/>
            </p:cNvSpPr>
            <p:nvPr/>
          </p:nvSpPr>
          <p:spPr bwMode="auto">
            <a:xfrm>
              <a:off x="1470579" y="2198552"/>
              <a:ext cx="4247949" cy="536452"/>
            </a:xfrm>
            <a:prstGeom prst="rect">
              <a:avLst/>
            </a:prstGeom>
            <a:noFill/>
            <a:extLst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 latinLnBrk="0"/>
              <a:r>
                <a:rPr lang="en-US" altLang="zh-CN" sz="2000" dirty="0" smtClean="0">
                  <a:effectLst/>
                  <a:latin typeface="Calibri" panose="020F0502020204030204" pitchFamily="34" charset="0"/>
                </a:rPr>
                <a:t>Back-end</a:t>
              </a:r>
              <a:endParaRPr lang="en-US" altLang="ko-KR" sz="2000" dirty="0" smtClean="0">
                <a:effectLst/>
                <a:latin typeface="Calibri" panose="020F0502020204030204" pitchFamily="34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6316250" y="1699323"/>
            <a:ext cx="5492573" cy="450999"/>
            <a:chOff x="1235982" y="2133600"/>
            <a:chExt cx="4717143" cy="601404"/>
          </a:xfrm>
        </p:grpSpPr>
        <p:sp>
          <p:nvSpPr>
            <p:cNvPr id="9" name="Rectangle 8"/>
            <p:cNvSpPr/>
            <p:nvPr/>
          </p:nvSpPr>
          <p:spPr>
            <a:xfrm>
              <a:off x="1235982" y="2133600"/>
              <a:ext cx="4717143" cy="584270"/>
            </a:xfrm>
            <a:prstGeom prst="rect">
              <a:avLst/>
            </a:prstGeom>
            <a:gradFill flip="none" rotWithShape="1">
              <a:gsLst>
                <a:gs pos="0">
                  <a:srgbClr val="7B5A85"/>
                </a:gs>
                <a:gs pos="100000">
                  <a:srgbClr val="C35954"/>
                </a:gs>
              </a:gsLst>
              <a:lin ang="0" scaled="1"/>
              <a:tileRect/>
            </a:gradFill>
            <a:ln>
              <a:noFill/>
            </a:ln>
            <a:effectLst>
              <a:outerShdw blurRad="88900" dist="38100" dir="5400000" sx="99000" sy="99000" algn="t" rotWithShape="0">
                <a:prstClr val="black">
                  <a:alpha val="3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Rectangle 3"/>
            <p:cNvSpPr txBox="1">
              <a:spLocks noChangeArrowheads="1"/>
            </p:cNvSpPr>
            <p:nvPr/>
          </p:nvSpPr>
          <p:spPr bwMode="auto">
            <a:xfrm>
              <a:off x="1470579" y="2198552"/>
              <a:ext cx="4247949" cy="536452"/>
            </a:xfrm>
            <a:prstGeom prst="rect">
              <a:avLst/>
            </a:prstGeom>
            <a:noFill/>
            <a:extLst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 latinLnBrk="0"/>
              <a:r>
                <a:rPr lang="en-US" altLang="zh-CN" sz="2000" dirty="0" smtClean="0">
                  <a:effectLst/>
                  <a:latin typeface="Calibri" panose="020F0502020204030204" pitchFamily="34" charset="0"/>
                </a:rPr>
                <a:t>Front-end</a:t>
              </a:r>
              <a:endParaRPr lang="en-US" altLang="ko-KR" sz="2000" dirty="0" smtClean="0">
                <a:effectLst/>
                <a:latin typeface="Calibri" panose="020F0502020204030204" pitchFamily="34" charset="0"/>
              </a:endParaRPr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3904808" y="4448562"/>
            <a:ext cx="1343025" cy="1343025"/>
            <a:chOff x="1543050" y="3514725"/>
            <a:chExt cx="1343025" cy="1343025"/>
          </a:xfrm>
        </p:grpSpPr>
        <p:sp>
          <p:nvSpPr>
            <p:cNvPr id="11" name="Oval 10"/>
            <p:cNvSpPr/>
            <p:nvPr/>
          </p:nvSpPr>
          <p:spPr>
            <a:xfrm>
              <a:off x="1543050" y="3514725"/>
              <a:ext cx="1343025" cy="1343025"/>
            </a:xfrm>
            <a:prstGeom prst="ellipse">
              <a:avLst/>
            </a:prstGeom>
            <a:noFill/>
            <a:ln w="3175">
              <a:solidFill>
                <a:srgbClr val="7B5A8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0" name="Group 19"/>
            <p:cNvGrpSpPr/>
            <p:nvPr/>
          </p:nvGrpSpPr>
          <p:grpSpPr>
            <a:xfrm>
              <a:off x="1920884" y="3851499"/>
              <a:ext cx="587356" cy="669476"/>
              <a:chOff x="4021138" y="1814513"/>
              <a:chExt cx="669925" cy="763588"/>
            </a:xfrm>
            <a:solidFill>
              <a:srgbClr val="B04474"/>
            </a:solidFill>
          </p:grpSpPr>
          <p:sp>
            <p:nvSpPr>
              <p:cNvPr id="21" name="Freeform 20"/>
              <p:cNvSpPr>
                <a:spLocks noEditPoints="1"/>
              </p:cNvSpPr>
              <p:nvPr/>
            </p:nvSpPr>
            <p:spPr bwMode="auto">
              <a:xfrm>
                <a:off x="4140200" y="1938338"/>
                <a:ext cx="431800" cy="639763"/>
              </a:xfrm>
              <a:custGeom>
                <a:avLst/>
                <a:gdLst>
                  <a:gd name="T0" fmla="*/ 96 w 272"/>
                  <a:gd name="T1" fmla="*/ 7 h 403"/>
                  <a:gd name="T2" fmla="*/ 40 w 272"/>
                  <a:gd name="T3" fmla="*/ 40 h 403"/>
                  <a:gd name="T4" fmla="*/ 5 w 272"/>
                  <a:gd name="T5" fmla="*/ 97 h 403"/>
                  <a:gd name="T6" fmla="*/ 1 w 272"/>
                  <a:gd name="T7" fmla="*/ 148 h 403"/>
                  <a:gd name="T8" fmla="*/ 29 w 272"/>
                  <a:gd name="T9" fmla="*/ 232 h 403"/>
                  <a:gd name="T10" fmla="*/ 55 w 272"/>
                  <a:gd name="T11" fmla="*/ 273 h 403"/>
                  <a:gd name="T12" fmla="*/ 63 w 272"/>
                  <a:gd name="T13" fmla="*/ 314 h 403"/>
                  <a:gd name="T14" fmla="*/ 55 w 272"/>
                  <a:gd name="T15" fmla="*/ 329 h 403"/>
                  <a:gd name="T16" fmla="*/ 55 w 272"/>
                  <a:gd name="T17" fmla="*/ 349 h 403"/>
                  <a:gd name="T18" fmla="*/ 55 w 272"/>
                  <a:gd name="T19" fmla="*/ 364 h 403"/>
                  <a:gd name="T20" fmla="*/ 61 w 272"/>
                  <a:gd name="T21" fmla="*/ 384 h 403"/>
                  <a:gd name="T22" fmla="*/ 80 w 272"/>
                  <a:gd name="T23" fmla="*/ 402 h 403"/>
                  <a:gd name="T24" fmla="*/ 189 w 272"/>
                  <a:gd name="T25" fmla="*/ 403 h 403"/>
                  <a:gd name="T26" fmla="*/ 206 w 272"/>
                  <a:gd name="T27" fmla="*/ 387 h 403"/>
                  <a:gd name="T28" fmla="*/ 217 w 272"/>
                  <a:gd name="T29" fmla="*/ 370 h 403"/>
                  <a:gd name="T30" fmla="*/ 217 w 272"/>
                  <a:gd name="T31" fmla="*/ 349 h 403"/>
                  <a:gd name="T32" fmla="*/ 217 w 272"/>
                  <a:gd name="T33" fmla="*/ 334 h 403"/>
                  <a:gd name="T34" fmla="*/ 212 w 272"/>
                  <a:gd name="T35" fmla="*/ 316 h 403"/>
                  <a:gd name="T36" fmla="*/ 214 w 272"/>
                  <a:gd name="T37" fmla="*/ 278 h 403"/>
                  <a:gd name="T38" fmla="*/ 236 w 272"/>
                  <a:gd name="T39" fmla="*/ 243 h 403"/>
                  <a:gd name="T40" fmla="*/ 269 w 272"/>
                  <a:gd name="T41" fmla="*/ 161 h 403"/>
                  <a:gd name="T42" fmla="*/ 270 w 272"/>
                  <a:gd name="T43" fmla="*/ 110 h 403"/>
                  <a:gd name="T44" fmla="*/ 241 w 272"/>
                  <a:gd name="T45" fmla="*/ 50 h 403"/>
                  <a:gd name="T46" fmla="*/ 189 w 272"/>
                  <a:gd name="T47" fmla="*/ 11 h 403"/>
                  <a:gd name="T48" fmla="*/ 136 w 272"/>
                  <a:gd name="T49" fmla="*/ 0 h 403"/>
                  <a:gd name="T50" fmla="*/ 201 w 272"/>
                  <a:gd name="T51" fmla="*/ 367 h 403"/>
                  <a:gd name="T52" fmla="*/ 202 w 272"/>
                  <a:gd name="T53" fmla="*/ 373 h 403"/>
                  <a:gd name="T54" fmla="*/ 192 w 272"/>
                  <a:gd name="T55" fmla="*/ 385 h 403"/>
                  <a:gd name="T56" fmla="*/ 87 w 272"/>
                  <a:gd name="T57" fmla="*/ 389 h 403"/>
                  <a:gd name="T58" fmla="*/ 79 w 272"/>
                  <a:gd name="T59" fmla="*/ 381 h 403"/>
                  <a:gd name="T60" fmla="*/ 69 w 272"/>
                  <a:gd name="T61" fmla="*/ 370 h 403"/>
                  <a:gd name="T62" fmla="*/ 71 w 272"/>
                  <a:gd name="T63" fmla="*/ 353 h 403"/>
                  <a:gd name="T64" fmla="*/ 70 w 272"/>
                  <a:gd name="T65" fmla="*/ 347 h 403"/>
                  <a:gd name="T66" fmla="*/ 70 w 272"/>
                  <a:gd name="T67" fmla="*/ 332 h 403"/>
                  <a:gd name="T68" fmla="*/ 72 w 272"/>
                  <a:gd name="T69" fmla="*/ 324 h 403"/>
                  <a:gd name="T70" fmla="*/ 203 w 272"/>
                  <a:gd name="T71" fmla="*/ 329 h 403"/>
                  <a:gd name="T72" fmla="*/ 203 w 272"/>
                  <a:gd name="T73" fmla="*/ 347 h 403"/>
                  <a:gd name="T74" fmla="*/ 92 w 272"/>
                  <a:gd name="T75" fmla="*/ 196 h 403"/>
                  <a:gd name="T76" fmla="*/ 148 w 272"/>
                  <a:gd name="T77" fmla="*/ 186 h 403"/>
                  <a:gd name="T78" fmla="*/ 109 w 272"/>
                  <a:gd name="T79" fmla="*/ 310 h 403"/>
                  <a:gd name="T80" fmla="*/ 197 w 272"/>
                  <a:gd name="T81" fmla="*/ 285 h 403"/>
                  <a:gd name="T82" fmla="*/ 185 w 272"/>
                  <a:gd name="T83" fmla="*/ 170 h 403"/>
                  <a:gd name="T84" fmla="*/ 148 w 272"/>
                  <a:gd name="T85" fmla="*/ 168 h 403"/>
                  <a:gd name="T86" fmla="*/ 92 w 272"/>
                  <a:gd name="T87" fmla="*/ 178 h 403"/>
                  <a:gd name="T88" fmla="*/ 77 w 272"/>
                  <a:gd name="T89" fmla="*/ 310 h 403"/>
                  <a:gd name="T90" fmla="*/ 68 w 272"/>
                  <a:gd name="T91" fmla="*/ 265 h 403"/>
                  <a:gd name="T92" fmla="*/ 41 w 272"/>
                  <a:gd name="T93" fmla="*/ 225 h 403"/>
                  <a:gd name="T94" fmla="*/ 15 w 272"/>
                  <a:gd name="T95" fmla="*/ 147 h 403"/>
                  <a:gd name="T96" fmla="*/ 19 w 272"/>
                  <a:gd name="T97" fmla="*/ 101 h 403"/>
                  <a:gd name="T98" fmla="*/ 49 w 272"/>
                  <a:gd name="T99" fmla="*/ 51 h 403"/>
                  <a:gd name="T100" fmla="*/ 99 w 272"/>
                  <a:gd name="T101" fmla="*/ 21 h 403"/>
                  <a:gd name="T102" fmla="*/ 149 w 272"/>
                  <a:gd name="T103" fmla="*/ 16 h 403"/>
                  <a:gd name="T104" fmla="*/ 204 w 272"/>
                  <a:gd name="T105" fmla="*/ 36 h 403"/>
                  <a:gd name="T106" fmla="*/ 244 w 272"/>
                  <a:gd name="T107" fmla="*/ 79 h 403"/>
                  <a:gd name="T108" fmla="*/ 258 w 272"/>
                  <a:gd name="T109" fmla="*/ 138 h 403"/>
                  <a:gd name="T110" fmla="*/ 245 w 272"/>
                  <a:gd name="T111" fmla="*/ 194 h 403"/>
                  <a:gd name="T112" fmla="*/ 208 w 272"/>
                  <a:gd name="T113" fmla="*/ 260 h 4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72" h="403">
                    <a:moveTo>
                      <a:pt x="136" y="0"/>
                    </a:moveTo>
                    <a:lnTo>
                      <a:pt x="136" y="0"/>
                    </a:lnTo>
                    <a:lnTo>
                      <a:pt x="122" y="2"/>
                    </a:lnTo>
                    <a:lnTo>
                      <a:pt x="109" y="4"/>
                    </a:lnTo>
                    <a:lnTo>
                      <a:pt x="96" y="7"/>
                    </a:lnTo>
                    <a:lnTo>
                      <a:pt x="83" y="11"/>
                    </a:lnTo>
                    <a:lnTo>
                      <a:pt x="71" y="18"/>
                    </a:lnTo>
                    <a:lnTo>
                      <a:pt x="59" y="24"/>
                    </a:lnTo>
                    <a:lnTo>
                      <a:pt x="49" y="32"/>
                    </a:lnTo>
                    <a:lnTo>
                      <a:pt x="40" y="40"/>
                    </a:lnTo>
                    <a:lnTo>
                      <a:pt x="31" y="50"/>
                    </a:lnTo>
                    <a:lnTo>
                      <a:pt x="22" y="61"/>
                    </a:lnTo>
                    <a:lnTo>
                      <a:pt x="16" y="73"/>
                    </a:lnTo>
                    <a:lnTo>
                      <a:pt x="11" y="85"/>
                    </a:lnTo>
                    <a:lnTo>
                      <a:pt x="5" y="97"/>
                    </a:lnTo>
                    <a:lnTo>
                      <a:pt x="2" y="110"/>
                    </a:lnTo>
                    <a:lnTo>
                      <a:pt x="0" y="124"/>
                    </a:lnTo>
                    <a:lnTo>
                      <a:pt x="0" y="138"/>
                    </a:lnTo>
                    <a:lnTo>
                      <a:pt x="0" y="138"/>
                    </a:lnTo>
                    <a:lnTo>
                      <a:pt x="1" y="148"/>
                    </a:lnTo>
                    <a:lnTo>
                      <a:pt x="3" y="161"/>
                    </a:lnTo>
                    <a:lnTo>
                      <a:pt x="6" y="178"/>
                    </a:lnTo>
                    <a:lnTo>
                      <a:pt x="13" y="198"/>
                    </a:lnTo>
                    <a:lnTo>
                      <a:pt x="22" y="220"/>
                    </a:lnTo>
                    <a:lnTo>
                      <a:pt x="29" y="232"/>
                    </a:lnTo>
                    <a:lnTo>
                      <a:pt x="35" y="243"/>
                    </a:lnTo>
                    <a:lnTo>
                      <a:pt x="44" y="255"/>
                    </a:lnTo>
                    <a:lnTo>
                      <a:pt x="53" y="268"/>
                    </a:lnTo>
                    <a:lnTo>
                      <a:pt x="53" y="268"/>
                    </a:lnTo>
                    <a:lnTo>
                      <a:pt x="55" y="273"/>
                    </a:lnTo>
                    <a:lnTo>
                      <a:pt x="58" y="277"/>
                    </a:lnTo>
                    <a:lnTo>
                      <a:pt x="60" y="289"/>
                    </a:lnTo>
                    <a:lnTo>
                      <a:pt x="62" y="301"/>
                    </a:lnTo>
                    <a:lnTo>
                      <a:pt x="63" y="314"/>
                    </a:lnTo>
                    <a:lnTo>
                      <a:pt x="63" y="314"/>
                    </a:lnTo>
                    <a:lnTo>
                      <a:pt x="59" y="316"/>
                    </a:lnTo>
                    <a:lnTo>
                      <a:pt x="57" y="319"/>
                    </a:lnTo>
                    <a:lnTo>
                      <a:pt x="55" y="323"/>
                    </a:lnTo>
                    <a:lnTo>
                      <a:pt x="55" y="329"/>
                    </a:lnTo>
                    <a:lnTo>
                      <a:pt x="55" y="329"/>
                    </a:lnTo>
                    <a:lnTo>
                      <a:pt x="55" y="334"/>
                    </a:lnTo>
                    <a:lnTo>
                      <a:pt x="58" y="339"/>
                    </a:lnTo>
                    <a:lnTo>
                      <a:pt x="58" y="339"/>
                    </a:lnTo>
                    <a:lnTo>
                      <a:pt x="55" y="344"/>
                    </a:lnTo>
                    <a:lnTo>
                      <a:pt x="55" y="349"/>
                    </a:lnTo>
                    <a:lnTo>
                      <a:pt x="55" y="349"/>
                    </a:lnTo>
                    <a:lnTo>
                      <a:pt x="55" y="355"/>
                    </a:lnTo>
                    <a:lnTo>
                      <a:pt x="58" y="360"/>
                    </a:lnTo>
                    <a:lnTo>
                      <a:pt x="58" y="360"/>
                    </a:lnTo>
                    <a:lnTo>
                      <a:pt x="55" y="364"/>
                    </a:lnTo>
                    <a:lnTo>
                      <a:pt x="55" y="370"/>
                    </a:lnTo>
                    <a:lnTo>
                      <a:pt x="55" y="370"/>
                    </a:lnTo>
                    <a:lnTo>
                      <a:pt x="55" y="375"/>
                    </a:lnTo>
                    <a:lnTo>
                      <a:pt x="57" y="381"/>
                    </a:lnTo>
                    <a:lnTo>
                      <a:pt x="61" y="384"/>
                    </a:lnTo>
                    <a:lnTo>
                      <a:pt x="66" y="387"/>
                    </a:lnTo>
                    <a:lnTo>
                      <a:pt x="66" y="387"/>
                    </a:lnTo>
                    <a:lnTo>
                      <a:pt x="68" y="394"/>
                    </a:lnTo>
                    <a:lnTo>
                      <a:pt x="73" y="399"/>
                    </a:lnTo>
                    <a:lnTo>
                      <a:pt x="80" y="402"/>
                    </a:lnTo>
                    <a:lnTo>
                      <a:pt x="83" y="403"/>
                    </a:lnTo>
                    <a:lnTo>
                      <a:pt x="87" y="403"/>
                    </a:lnTo>
                    <a:lnTo>
                      <a:pt x="185" y="403"/>
                    </a:lnTo>
                    <a:lnTo>
                      <a:pt x="185" y="403"/>
                    </a:lnTo>
                    <a:lnTo>
                      <a:pt x="189" y="403"/>
                    </a:lnTo>
                    <a:lnTo>
                      <a:pt x="192" y="402"/>
                    </a:lnTo>
                    <a:lnTo>
                      <a:pt x="198" y="399"/>
                    </a:lnTo>
                    <a:lnTo>
                      <a:pt x="204" y="394"/>
                    </a:lnTo>
                    <a:lnTo>
                      <a:pt x="206" y="387"/>
                    </a:lnTo>
                    <a:lnTo>
                      <a:pt x="206" y="387"/>
                    </a:lnTo>
                    <a:lnTo>
                      <a:pt x="210" y="384"/>
                    </a:lnTo>
                    <a:lnTo>
                      <a:pt x="215" y="381"/>
                    </a:lnTo>
                    <a:lnTo>
                      <a:pt x="217" y="375"/>
                    </a:lnTo>
                    <a:lnTo>
                      <a:pt x="217" y="370"/>
                    </a:lnTo>
                    <a:lnTo>
                      <a:pt x="217" y="370"/>
                    </a:lnTo>
                    <a:lnTo>
                      <a:pt x="217" y="364"/>
                    </a:lnTo>
                    <a:lnTo>
                      <a:pt x="214" y="360"/>
                    </a:lnTo>
                    <a:lnTo>
                      <a:pt x="214" y="360"/>
                    </a:lnTo>
                    <a:lnTo>
                      <a:pt x="217" y="355"/>
                    </a:lnTo>
                    <a:lnTo>
                      <a:pt x="217" y="349"/>
                    </a:lnTo>
                    <a:lnTo>
                      <a:pt x="217" y="349"/>
                    </a:lnTo>
                    <a:lnTo>
                      <a:pt x="217" y="344"/>
                    </a:lnTo>
                    <a:lnTo>
                      <a:pt x="214" y="339"/>
                    </a:lnTo>
                    <a:lnTo>
                      <a:pt x="214" y="339"/>
                    </a:lnTo>
                    <a:lnTo>
                      <a:pt x="217" y="334"/>
                    </a:lnTo>
                    <a:lnTo>
                      <a:pt x="217" y="329"/>
                    </a:lnTo>
                    <a:lnTo>
                      <a:pt x="217" y="329"/>
                    </a:lnTo>
                    <a:lnTo>
                      <a:pt x="217" y="323"/>
                    </a:lnTo>
                    <a:lnTo>
                      <a:pt x="215" y="319"/>
                    </a:lnTo>
                    <a:lnTo>
                      <a:pt x="212" y="316"/>
                    </a:lnTo>
                    <a:lnTo>
                      <a:pt x="208" y="313"/>
                    </a:lnTo>
                    <a:lnTo>
                      <a:pt x="208" y="313"/>
                    </a:lnTo>
                    <a:lnTo>
                      <a:pt x="209" y="303"/>
                    </a:lnTo>
                    <a:lnTo>
                      <a:pt x="210" y="290"/>
                    </a:lnTo>
                    <a:lnTo>
                      <a:pt x="214" y="278"/>
                    </a:lnTo>
                    <a:lnTo>
                      <a:pt x="216" y="273"/>
                    </a:lnTo>
                    <a:lnTo>
                      <a:pt x="219" y="268"/>
                    </a:lnTo>
                    <a:lnTo>
                      <a:pt x="219" y="268"/>
                    </a:lnTo>
                    <a:lnTo>
                      <a:pt x="228" y="255"/>
                    </a:lnTo>
                    <a:lnTo>
                      <a:pt x="236" y="243"/>
                    </a:lnTo>
                    <a:lnTo>
                      <a:pt x="243" y="232"/>
                    </a:lnTo>
                    <a:lnTo>
                      <a:pt x="249" y="220"/>
                    </a:lnTo>
                    <a:lnTo>
                      <a:pt x="259" y="198"/>
                    </a:lnTo>
                    <a:lnTo>
                      <a:pt x="265" y="178"/>
                    </a:lnTo>
                    <a:lnTo>
                      <a:pt x="269" y="161"/>
                    </a:lnTo>
                    <a:lnTo>
                      <a:pt x="271" y="148"/>
                    </a:lnTo>
                    <a:lnTo>
                      <a:pt x="272" y="138"/>
                    </a:lnTo>
                    <a:lnTo>
                      <a:pt x="272" y="138"/>
                    </a:lnTo>
                    <a:lnTo>
                      <a:pt x="272" y="124"/>
                    </a:lnTo>
                    <a:lnTo>
                      <a:pt x="270" y="110"/>
                    </a:lnTo>
                    <a:lnTo>
                      <a:pt x="266" y="97"/>
                    </a:lnTo>
                    <a:lnTo>
                      <a:pt x="261" y="85"/>
                    </a:lnTo>
                    <a:lnTo>
                      <a:pt x="256" y="73"/>
                    </a:lnTo>
                    <a:lnTo>
                      <a:pt x="249" y="61"/>
                    </a:lnTo>
                    <a:lnTo>
                      <a:pt x="241" y="50"/>
                    </a:lnTo>
                    <a:lnTo>
                      <a:pt x="232" y="40"/>
                    </a:lnTo>
                    <a:lnTo>
                      <a:pt x="222" y="32"/>
                    </a:lnTo>
                    <a:lnTo>
                      <a:pt x="212" y="24"/>
                    </a:lnTo>
                    <a:lnTo>
                      <a:pt x="201" y="18"/>
                    </a:lnTo>
                    <a:lnTo>
                      <a:pt x="189" y="11"/>
                    </a:lnTo>
                    <a:lnTo>
                      <a:pt x="177" y="7"/>
                    </a:lnTo>
                    <a:lnTo>
                      <a:pt x="163" y="4"/>
                    </a:lnTo>
                    <a:lnTo>
                      <a:pt x="150" y="2"/>
                    </a:lnTo>
                    <a:lnTo>
                      <a:pt x="136" y="0"/>
                    </a:lnTo>
                    <a:lnTo>
                      <a:pt x="136" y="0"/>
                    </a:lnTo>
                    <a:close/>
                    <a:moveTo>
                      <a:pt x="203" y="349"/>
                    </a:moveTo>
                    <a:lnTo>
                      <a:pt x="203" y="349"/>
                    </a:lnTo>
                    <a:lnTo>
                      <a:pt x="203" y="351"/>
                    </a:lnTo>
                    <a:lnTo>
                      <a:pt x="201" y="353"/>
                    </a:lnTo>
                    <a:lnTo>
                      <a:pt x="201" y="367"/>
                    </a:lnTo>
                    <a:lnTo>
                      <a:pt x="201" y="367"/>
                    </a:lnTo>
                    <a:lnTo>
                      <a:pt x="203" y="368"/>
                    </a:lnTo>
                    <a:lnTo>
                      <a:pt x="203" y="370"/>
                    </a:lnTo>
                    <a:lnTo>
                      <a:pt x="203" y="370"/>
                    </a:lnTo>
                    <a:lnTo>
                      <a:pt x="202" y="373"/>
                    </a:lnTo>
                    <a:lnTo>
                      <a:pt x="200" y="374"/>
                    </a:lnTo>
                    <a:lnTo>
                      <a:pt x="193" y="381"/>
                    </a:lnTo>
                    <a:lnTo>
                      <a:pt x="193" y="382"/>
                    </a:lnTo>
                    <a:lnTo>
                      <a:pt x="193" y="382"/>
                    </a:lnTo>
                    <a:lnTo>
                      <a:pt x="192" y="385"/>
                    </a:lnTo>
                    <a:lnTo>
                      <a:pt x="191" y="387"/>
                    </a:lnTo>
                    <a:lnTo>
                      <a:pt x="188" y="389"/>
                    </a:lnTo>
                    <a:lnTo>
                      <a:pt x="185" y="389"/>
                    </a:lnTo>
                    <a:lnTo>
                      <a:pt x="87" y="389"/>
                    </a:lnTo>
                    <a:lnTo>
                      <a:pt x="87" y="389"/>
                    </a:lnTo>
                    <a:lnTo>
                      <a:pt x="84" y="389"/>
                    </a:lnTo>
                    <a:lnTo>
                      <a:pt x="82" y="387"/>
                    </a:lnTo>
                    <a:lnTo>
                      <a:pt x="80" y="385"/>
                    </a:lnTo>
                    <a:lnTo>
                      <a:pt x="79" y="382"/>
                    </a:lnTo>
                    <a:lnTo>
                      <a:pt x="79" y="381"/>
                    </a:lnTo>
                    <a:lnTo>
                      <a:pt x="72" y="374"/>
                    </a:lnTo>
                    <a:lnTo>
                      <a:pt x="72" y="374"/>
                    </a:lnTo>
                    <a:lnTo>
                      <a:pt x="70" y="373"/>
                    </a:lnTo>
                    <a:lnTo>
                      <a:pt x="69" y="370"/>
                    </a:lnTo>
                    <a:lnTo>
                      <a:pt x="69" y="370"/>
                    </a:lnTo>
                    <a:lnTo>
                      <a:pt x="69" y="369"/>
                    </a:lnTo>
                    <a:lnTo>
                      <a:pt x="71" y="367"/>
                    </a:lnTo>
                    <a:lnTo>
                      <a:pt x="176" y="367"/>
                    </a:lnTo>
                    <a:lnTo>
                      <a:pt x="176" y="353"/>
                    </a:lnTo>
                    <a:lnTo>
                      <a:pt x="71" y="353"/>
                    </a:lnTo>
                    <a:lnTo>
                      <a:pt x="71" y="353"/>
                    </a:lnTo>
                    <a:lnTo>
                      <a:pt x="69" y="351"/>
                    </a:lnTo>
                    <a:lnTo>
                      <a:pt x="69" y="349"/>
                    </a:lnTo>
                    <a:lnTo>
                      <a:pt x="69" y="349"/>
                    </a:lnTo>
                    <a:lnTo>
                      <a:pt x="70" y="347"/>
                    </a:lnTo>
                    <a:lnTo>
                      <a:pt x="71" y="346"/>
                    </a:lnTo>
                    <a:lnTo>
                      <a:pt x="176" y="346"/>
                    </a:lnTo>
                    <a:lnTo>
                      <a:pt x="176" y="332"/>
                    </a:lnTo>
                    <a:lnTo>
                      <a:pt x="70" y="332"/>
                    </a:lnTo>
                    <a:lnTo>
                      <a:pt x="70" y="332"/>
                    </a:lnTo>
                    <a:lnTo>
                      <a:pt x="69" y="330"/>
                    </a:lnTo>
                    <a:lnTo>
                      <a:pt x="69" y="329"/>
                    </a:lnTo>
                    <a:lnTo>
                      <a:pt x="69" y="329"/>
                    </a:lnTo>
                    <a:lnTo>
                      <a:pt x="70" y="326"/>
                    </a:lnTo>
                    <a:lnTo>
                      <a:pt x="72" y="324"/>
                    </a:lnTo>
                    <a:lnTo>
                      <a:pt x="200" y="324"/>
                    </a:lnTo>
                    <a:lnTo>
                      <a:pt x="200" y="324"/>
                    </a:lnTo>
                    <a:lnTo>
                      <a:pt x="202" y="326"/>
                    </a:lnTo>
                    <a:lnTo>
                      <a:pt x="203" y="329"/>
                    </a:lnTo>
                    <a:lnTo>
                      <a:pt x="203" y="329"/>
                    </a:lnTo>
                    <a:lnTo>
                      <a:pt x="203" y="331"/>
                    </a:lnTo>
                    <a:lnTo>
                      <a:pt x="201" y="332"/>
                    </a:lnTo>
                    <a:lnTo>
                      <a:pt x="201" y="346"/>
                    </a:lnTo>
                    <a:lnTo>
                      <a:pt x="201" y="346"/>
                    </a:lnTo>
                    <a:lnTo>
                      <a:pt x="203" y="347"/>
                    </a:lnTo>
                    <a:lnTo>
                      <a:pt x="203" y="349"/>
                    </a:lnTo>
                    <a:lnTo>
                      <a:pt x="203" y="349"/>
                    </a:lnTo>
                    <a:close/>
                    <a:moveTo>
                      <a:pt x="109" y="310"/>
                    </a:moveTo>
                    <a:lnTo>
                      <a:pt x="90" y="195"/>
                    </a:lnTo>
                    <a:lnTo>
                      <a:pt x="92" y="196"/>
                    </a:lnTo>
                    <a:lnTo>
                      <a:pt x="103" y="186"/>
                    </a:lnTo>
                    <a:lnTo>
                      <a:pt x="114" y="196"/>
                    </a:lnTo>
                    <a:lnTo>
                      <a:pt x="125" y="186"/>
                    </a:lnTo>
                    <a:lnTo>
                      <a:pt x="137" y="196"/>
                    </a:lnTo>
                    <a:lnTo>
                      <a:pt x="148" y="186"/>
                    </a:lnTo>
                    <a:lnTo>
                      <a:pt x="158" y="196"/>
                    </a:lnTo>
                    <a:lnTo>
                      <a:pt x="170" y="186"/>
                    </a:lnTo>
                    <a:lnTo>
                      <a:pt x="181" y="196"/>
                    </a:lnTo>
                    <a:lnTo>
                      <a:pt x="163" y="310"/>
                    </a:lnTo>
                    <a:lnTo>
                      <a:pt x="109" y="310"/>
                    </a:lnTo>
                    <a:close/>
                    <a:moveTo>
                      <a:pt x="208" y="260"/>
                    </a:moveTo>
                    <a:lnTo>
                      <a:pt x="208" y="260"/>
                    </a:lnTo>
                    <a:lnTo>
                      <a:pt x="204" y="265"/>
                    </a:lnTo>
                    <a:lnTo>
                      <a:pt x="202" y="272"/>
                    </a:lnTo>
                    <a:lnTo>
                      <a:pt x="197" y="285"/>
                    </a:lnTo>
                    <a:lnTo>
                      <a:pt x="195" y="299"/>
                    </a:lnTo>
                    <a:lnTo>
                      <a:pt x="194" y="310"/>
                    </a:lnTo>
                    <a:lnTo>
                      <a:pt x="177" y="310"/>
                    </a:lnTo>
                    <a:lnTo>
                      <a:pt x="200" y="172"/>
                    </a:lnTo>
                    <a:lnTo>
                      <a:pt x="185" y="170"/>
                    </a:lnTo>
                    <a:lnTo>
                      <a:pt x="184" y="174"/>
                    </a:lnTo>
                    <a:lnTo>
                      <a:pt x="181" y="178"/>
                    </a:lnTo>
                    <a:lnTo>
                      <a:pt x="170" y="168"/>
                    </a:lnTo>
                    <a:lnTo>
                      <a:pt x="158" y="178"/>
                    </a:lnTo>
                    <a:lnTo>
                      <a:pt x="148" y="168"/>
                    </a:lnTo>
                    <a:lnTo>
                      <a:pt x="137" y="178"/>
                    </a:lnTo>
                    <a:lnTo>
                      <a:pt x="125" y="168"/>
                    </a:lnTo>
                    <a:lnTo>
                      <a:pt x="114" y="178"/>
                    </a:lnTo>
                    <a:lnTo>
                      <a:pt x="103" y="168"/>
                    </a:lnTo>
                    <a:lnTo>
                      <a:pt x="92" y="178"/>
                    </a:lnTo>
                    <a:lnTo>
                      <a:pt x="86" y="173"/>
                    </a:lnTo>
                    <a:lnTo>
                      <a:pt x="86" y="170"/>
                    </a:lnTo>
                    <a:lnTo>
                      <a:pt x="72" y="172"/>
                    </a:lnTo>
                    <a:lnTo>
                      <a:pt x="95" y="310"/>
                    </a:lnTo>
                    <a:lnTo>
                      <a:pt x="77" y="310"/>
                    </a:lnTo>
                    <a:lnTo>
                      <a:pt x="77" y="310"/>
                    </a:lnTo>
                    <a:lnTo>
                      <a:pt x="76" y="299"/>
                    </a:lnTo>
                    <a:lnTo>
                      <a:pt x="74" y="285"/>
                    </a:lnTo>
                    <a:lnTo>
                      <a:pt x="71" y="272"/>
                    </a:lnTo>
                    <a:lnTo>
                      <a:pt x="68" y="265"/>
                    </a:lnTo>
                    <a:lnTo>
                      <a:pt x="63" y="260"/>
                    </a:lnTo>
                    <a:lnTo>
                      <a:pt x="63" y="260"/>
                    </a:lnTo>
                    <a:lnTo>
                      <a:pt x="55" y="248"/>
                    </a:lnTo>
                    <a:lnTo>
                      <a:pt x="47" y="236"/>
                    </a:lnTo>
                    <a:lnTo>
                      <a:pt x="41" y="225"/>
                    </a:lnTo>
                    <a:lnTo>
                      <a:pt x="35" y="214"/>
                    </a:lnTo>
                    <a:lnTo>
                      <a:pt x="27" y="194"/>
                    </a:lnTo>
                    <a:lnTo>
                      <a:pt x="20" y="175"/>
                    </a:lnTo>
                    <a:lnTo>
                      <a:pt x="17" y="159"/>
                    </a:lnTo>
                    <a:lnTo>
                      <a:pt x="15" y="147"/>
                    </a:lnTo>
                    <a:lnTo>
                      <a:pt x="14" y="138"/>
                    </a:lnTo>
                    <a:lnTo>
                      <a:pt x="14" y="138"/>
                    </a:lnTo>
                    <a:lnTo>
                      <a:pt x="14" y="125"/>
                    </a:lnTo>
                    <a:lnTo>
                      <a:pt x="16" y="113"/>
                    </a:lnTo>
                    <a:lnTo>
                      <a:pt x="19" y="101"/>
                    </a:lnTo>
                    <a:lnTo>
                      <a:pt x="23" y="90"/>
                    </a:lnTo>
                    <a:lnTo>
                      <a:pt x="29" y="79"/>
                    </a:lnTo>
                    <a:lnTo>
                      <a:pt x="34" y="69"/>
                    </a:lnTo>
                    <a:lnTo>
                      <a:pt x="42" y="60"/>
                    </a:lnTo>
                    <a:lnTo>
                      <a:pt x="49" y="51"/>
                    </a:lnTo>
                    <a:lnTo>
                      <a:pt x="58" y="43"/>
                    </a:lnTo>
                    <a:lnTo>
                      <a:pt x="68" y="36"/>
                    </a:lnTo>
                    <a:lnTo>
                      <a:pt x="77" y="30"/>
                    </a:lnTo>
                    <a:lnTo>
                      <a:pt x="88" y="24"/>
                    </a:lnTo>
                    <a:lnTo>
                      <a:pt x="99" y="21"/>
                    </a:lnTo>
                    <a:lnTo>
                      <a:pt x="111" y="18"/>
                    </a:lnTo>
                    <a:lnTo>
                      <a:pt x="123" y="16"/>
                    </a:lnTo>
                    <a:lnTo>
                      <a:pt x="136" y="16"/>
                    </a:lnTo>
                    <a:lnTo>
                      <a:pt x="136" y="16"/>
                    </a:lnTo>
                    <a:lnTo>
                      <a:pt x="149" y="16"/>
                    </a:lnTo>
                    <a:lnTo>
                      <a:pt x="161" y="18"/>
                    </a:lnTo>
                    <a:lnTo>
                      <a:pt x="173" y="21"/>
                    </a:lnTo>
                    <a:lnTo>
                      <a:pt x="183" y="24"/>
                    </a:lnTo>
                    <a:lnTo>
                      <a:pt x="194" y="30"/>
                    </a:lnTo>
                    <a:lnTo>
                      <a:pt x="204" y="36"/>
                    </a:lnTo>
                    <a:lnTo>
                      <a:pt x="214" y="43"/>
                    </a:lnTo>
                    <a:lnTo>
                      <a:pt x="222" y="51"/>
                    </a:lnTo>
                    <a:lnTo>
                      <a:pt x="230" y="60"/>
                    </a:lnTo>
                    <a:lnTo>
                      <a:pt x="237" y="69"/>
                    </a:lnTo>
                    <a:lnTo>
                      <a:pt x="244" y="79"/>
                    </a:lnTo>
                    <a:lnTo>
                      <a:pt x="248" y="90"/>
                    </a:lnTo>
                    <a:lnTo>
                      <a:pt x="252" y="101"/>
                    </a:lnTo>
                    <a:lnTo>
                      <a:pt x="256" y="113"/>
                    </a:lnTo>
                    <a:lnTo>
                      <a:pt x="258" y="125"/>
                    </a:lnTo>
                    <a:lnTo>
                      <a:pt x="258" y="138"/>
                    </a:lnTo>
                    <a:lnTo>
                      <a:pt x="258" y="138"/>
                    </a:lnTo>
                    <a:lnTo>
                      <a:pt x="257" y="147"/>
                    </a:lnTo>
                    <a:lnTo>
                      <a:pt x="255" y="159"/>
                    </a:lnTo>
                    <a:lnTo>
                      <a:pt x="251" y="175"/>
                    </a:lnTo>
                    <a:lnTo>
                      <a:pt x="245" y="194"/>
                    </a:lnTo>
                    <a:lnTo>
                      <a:pt x="236" y="214"/>
                    </a:lnTo>
                    <a:lnTo>
                      <a:pt x="231" y="225"/>
                    </a:lnTo>
                    <a:lnTo>
                      <a:pt x="224" y="236"/>
                    </a:lnTo>
                    <a:lnTo>
                      <a:pt x="217" y="248"/>
                    </a:lnTo>
                    <a:lnTo>
                      <a:pt x="208" y="260"/>
                    </a:lnTo>
                    <a:lnTo>
                      <a:pt x="208" y="2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2" name="Rectangle 21"/>
              <p:cNvSpPr>
                <a:spLocks noChangeArrowheads="1"/>
              </p:cNvSpPr>
              <p:nvPr/>
            </p:nvSpPr>
            <p:spPr bwMode="auto">
              <a:xfrm>
                <a:off x="4338638" y="1814513"/>
                <a:ext cx="23813" cy="6826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3" name="Freeform 22"/>
              <p:cNvSpPr>
                <a:spLocks/>
              </p:cNvSpPr>
              <p:nvPr/>
            </p:nvSpPr>
            <p:spPr bwMode="auto">
              <a:xfrm>
                <a:off x="4173538" y="1855788"/>
                <a:ext cx="55563" cy="71438"/>
              </a:xfrm>
              <a:custGeom>
                <a:avLst/>
                <a:gdLst>
                  <a:gd name="T0" fmla="*/ 35 w 35"/>
                  <a:gd name="T1" fmla="*/ 37 h 45"/>
                  <a:gd name="T2" fmla="*/ 12 w 35"/>
                  <a:gd name="T3" fmla="*/ 0 h 45"/>
                  <a:gd name="T4" fmla="*/ 0 w 35"/>
                  <a:gd name="T5" fmla="*/ 7 h 45"/>
                  <a:gd name="T6" fmla="*/ 22 w 35"/>
                  <a:gd name="T7" fmla="*/ 45 h 45"/>
                  <a:gd name="T8" fmla="*/ 35 w 35"/>
                  <a:gd name="T9" fmla="*/ 37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" h="45">
                    <a:moveTo>
                      <a:pt x="35" y="37"/>
                    </a:moveTo>
                    <a:lnTo>
                      <a:pt x="12" y="0"/>
                    </a:lnTo>
                    <a:lnTo>
                      <a:pt x="0" y="7"/>
                    </a:lnTo>
                    <a:lnTo>
                      <a:pt x="22" y="45"/>
                    </a:lnTo>
                    <a:lnTo>
                      <a:pt x="35" y="3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4" name="Freeform 23"/>
              <p:cNvSpPr>
                <a:spLocks/>
              </p:cNvSpPr>
              <p:nvPr/>
            </p:nvSpPr>
            <p:spPr bwMode="auto">
              <a:xfrm>
                <a:off x="4057650" y="1976438"/>
                <a:ext cx="69850" cy="53975"/>
              </a:xfrm>
              <a:custGeom>
                <a:avLst/>
                <a:gdLst>
                  <a:gd name="T0" fmla="*/ 44 w 44"/>
                  <a:gd name="T1" fmla="*/ 22 h 34"/>
                  <a:gd name="T2" fmla="*/ 7 w 44"/>
                  <a:gd name="T3" fmla="*/ 0 h 34"/>
                  <a:gd name="T4" fmla="*/ 0 w 44"/>
                  <a:gd name="T5" fmla="*/ 12 h 34"/>
                  <a:gd name="T6" fmla="*/ 38 w 44"/>
                  <a:gd name="T7" fmla="*/ 34 h 34"/>
                  <a:gd name="T8" fmla="*/ 44 w 44"/>
                  <a:gd name="T9" fmla="*/ 2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34">
                    <a:moveTo>
                      <a:pt x="44" y="22"/>
                    </a:moveTo>
                    <a:lnTo>
                      <a:pt x="7" y="0"/>
                    </a:lnTo>
                    <a:lnTo>
                      <a:pt x="0" y="12"/>
                    </a:lnTo>
                    <a:lnTo>
                      <a:pt x="38" y="34"/>
                    </a:lnTo>
                    <a:lnTo>
                      <a:pt x="44" y="2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5" name="Rectangle 24"/>
              <p:cNvSpPr>
                <a:spLocks noChangeArrowheads="1"/>
              </p:cNvSpPr>
              <p:nvPr/>
            </p:nvSpPr>
            <p:spPr bwMode="auto">
              <a:xfrm>
                <a:off x="4021138" y="2143125"/>
                <a:ext cx="68263" cy="22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6" name="Rectangle 25"/>
              <p:cNvSpPr>
                <a:spLocks noChangeArrowheads="1"/>
              </p:cNvSpPr>
              <p:nvPr/>
            </p:nvSpPr>
            <p:spPr bwMode="auto">
              <a:xfrm>
                <a:off x="4621213" y="2133600"/>
                <a:ext cx="69850" cy="22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7" name="Freeform 26"/>
              <p:cNvSpPr>
                <a:spLocks/>
              </p:cNvSpPr>
              <p:nvPr/>
            </p:nvSpPr>
            <p:spPr bwMode="auto">
              <a:xfrm>
                <a:off x="4578350" y="1966913"/>
                <a:ext cx="69850" cy="53975"/>
              </a:xfrm>
              <a:custGeom>
                <a:avLst/>
                <a:gdLst>
                  <a:gd name="T0" fmla="*/ 44 w 44"/>
                  <a:gd name="T1" fmla="*/ 13 h 34"/>
                  <a:gd name="T2" fmla="*/ 38 w 44"/>
                  <a:gd name="T3" fmla="*/ 0 h 34"/>
                  <a:gd name="T4" fmla="*/ 0 w 44"/>
                  <a:gd name="T5" fmla="*/ 22 h 34"/>
                  <a:gd name="T6" fmla="*/ 7 w 44"/>
                  <a:gd name="T7" fmla="*/ 34 h 34"/>
                  <a:gd name="T8" fmla="*/ 44 w 44"/>
                  <a:gd name="T9" fmla="*/ 1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34">
                    <a:moveTo>
                      <a:pt x="44" y="13"/>
                    </a:moveTo>
                    <a:lnTo>
                      <a:pt x="38" y="0"/>
                    </a:lnTo>
                    <a:lnTo>
                      <a:pt x="0" y="22"/>
                    </a:lnTo>
                    <a:lnTo>
                      <a:pt x="7" y="34"/>
                    </a:lnTo>
                    <a:lnTo>
                      <a:pt x="44" y="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8" name="Freeform 27"/>
              <p:cNvSpPr>
                <a:spLocks/>
              </p:cNvSpPr>
              <p:nvPr/>
            </p:nvSpPr>
            <p:spPr bwMode="auto">
              <a:xfrm>
                <a:off x="4473575" y="1849438"/>
                <a:ext cx="55563" cy="73025"/>
              </a:xfrm>
              <a:custGeom>
                <a:avLst/>
                <a:gdLst>
                  <a:gd name="T0" fmla="*/ 35 w 35"/>
                  <a:gd name="T1" fmla="*/ 8 h 46"/>
                  <a:gd name="T2" fmla="*/ 23 w 35"/>
                  <a:gd name="T3" fmla="*/ 0 h 46"/>
                  <a:gd name="T4" fmla="*/ 0 w 35"/>
                  <a:gd name="T5" fmla="*/ 38 h 46"/>
                  <a:gd name="T6" fmla="*/ 13 w 35"/>
                  <a:gd name="T7" fmla="*/ 46 h 46"/>
                  <a:gd name="T8" fmla="*/ 35 w 35"/>
                  <a:gd name="T9" fmla="*/ 8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" h="46">
                    <a:moveTo>
                      <a:pt x="35" y="8"/>
                    </a:moveTo>
                    <a:lnTo>
                      <a:pt x="23" y="0"/>
                    </a:lnTo>
                    <a:lnTo>
                      <a:pt x="0" y="38"/>
                    </a:lnTo>
                    <a:lnTo>
                      <a:pt x="13" y="46"/>
                    </a:lnTo>
                    <a:lnTo>
                      <a:pt x="35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9" name="Freeform 28"/>
              <p:cNvSpPr>
                <a:spLocks/>
              </p:cNvSpPr>
              <p:nvPr/>
            </p:nvSpPr>
            <p:spPr bwMode="auto">
              <a:xfrm>
                <a:off x="4579938" y="2271713"/>
                <a:ext cx="73025" cy="52388"/>
              </a:xfrm>
              <a:custGeom>
                <a:avLst/>
                <a:gdLst>
                  <a:gd name="T0" fmla="*/ 0 w 46"/>
                  <a:gd name="T1" fmla="*/ 12 h 33"/>
                  <a:gd name="T2" fmla="*/ 38 w 46"/>
                  <a:gd name="T3" fmla="*/ 33 h 33"/>
                  <a:gd name="T4" fmla="*/ 46 w 46"/>
                  <a:gd name="T5" fmla="*/ 22 h 33"/>
                  <a:gd name="T6" fmla="*/ 8 w 46"/>
                  <a:gd name="T7" fmla="*/ 0 h 33"/>
                  <a:gd name="T8" fmla="*/ 0 w 46"/>
                  <a:gd name="T9" fmla="*/ 12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" h="33">
                    <a:moveTo>
                      <a:pt x="0" y="12"/>
                    </a:moveTo>
                    <a:lnTo>
                      <a:pt x="38" y="33"/>
                    </a:lnTo>
                    <a:lnTo>
                      <a:pt x="46" y="22"/>
                    </a:lnTo>
                    <a:lnTo>
                      <a:pt x="8" y="0"/>
                    </a:lnTo>
                    <a:lnTo>
                      <a:pt x="0" y="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0" name="Freeform 29"/>
              <p:cNvSpPr>
                <a:spLocks/>
              </p:cNvSpPr>
              <p:nvPr/>
            </p:nvSpPr>
            <p:spPr bwMode="auto">
              <a:xfrm>
                <a:off x="4059238" y="2279650"/>
                <a:ext cx="71438" cy="53975"/>
              </a:xfrm>
              <a:custGeom>
                <a:avLst/>
                <a:gdLst>
                  <a:gd name="T0" fmla="*/ 0 w 45"/>
                  <a:gd name="T1" fmla="*/ 22 h 34"/>
                  <a:gd name="T2" fmla="*/ 8 w 45"/>
                  <a:gd name="T3" fmla="*/ 34 h 34"/>
                  <a:gd name="T4" fmla="*/ 45 w 45"/>
                  <a:gd name="T5" fmla="*/ 12 h 34"/>
                  <a:gd name="T6" fmla="*/ 38 w 45"/>
                  <a:gd name="T7" fmla="*/ 0 h 34"/>
                  <a:gd name="T8" fmla="*/ 0 w 45"/>
                  <a:gd name="T9" fmla="*/ 2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34">
                    <a:moveTo>
                      <a:pt x="0" y="22"/>
                    </a:moveTo>
                    <a:lnTo>
                      <a:pt x="8" y="34"/>
                    </a:lnTo>
                    <a:lnTo>
                      <a:pt x="45" y="12"/>
                    </a:lnTo>
                    <a:lnTo>
                      <a:pt x="38" y="0"/>
                    </a:lnTo>
                    <a:lnTo>
                      <a:pt x="0" y="2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</p:grpSp>
      <p:grpSp>
        <p:nvGrpSpPr>
          <p:cNvPr id="7" name="Group 6"/>
          <p:cNvGrpSpPr/>
          <p:nvPr/>
        </p:nvGrpSpPr>
        <p:grpSpPr>
          <a:xfrm>
            <a:off x="8031418" y="4448562"/>
            <a:ext cx="3596763" cy="1879868"/>
            <a:chOff x="6582496" y="3687694"/>
            <a:chExt cx="4165600" cy="2334778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994" r="3649"/>
            <a:stretch/>
          </p:blipFill>
          <p:spPr>
            <a:xfrm>
              <a:off x="6582496" y="3687694"/>
              <a:ext cx="4165600" cy="2334778"/>
            </a:xfrm>
            <a:prstGeom prst="rect">
              <a:avLst/>
            </a:prstGeom>
          </p:spPr>
        </p:pic>
        <p:sp>
          <p:nvSpPr>
            <p:cNvPr id="41" name="Oval 40"/>
            <p:cNvSpPr/>
            <p:nvPr/>
          </p:nvSpPr>
          <p:spPr>
            <a:xfrm>
              <a:off x="9962284" y="5245825"/>
              <a:ext cx="553316" cy="565657"/>
            </a:xfrm>
            <a:prstGeom prst="ellipse">
              <a:avLst/>
            </a:prstGeom>
            <a:solidFill>
              <a:srgbClr val="B04474">
                <a:alpha val="40000"/>
              </a:srgbClr>
            </a:solidFill>
            <a:ln w="3175">
              <a:solidFill>
                <a:srgbClr val="B0447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Oval 41"/>
            <p:cNvSpPr/>
            <p:nvPr/>
          </p:nvSpPr>
          <p:spPr>
            <a:xfrm>
              <a:off x="9432870" y="4256825"/>
              <a:ext cx="793859" cy="799964"/>
            </a:xfrm>
            <a:prstGeom prst="ellipse">
              <a:avLst/>
            </a:prstGeom>
            <a:solidFill>
              <a:srgbClr val="B04474">
                <a:alpha val="40000"/>
              </a:srgbClr>
            </a:solidFill>
            <a:ln w="3175">
              <a:solidFill>
                <a:srgbClr val="B0447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859769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2362200" y="233572"/>
            <a:ext cx="7467600" cy="648512"/>
          </a:xfrm>
          <a:prstGeom prst="rect">
            <a:avLst/>
          </a:prstGeom>
          <a:noFill/>
          <a:extLst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latinLnBrk="0"/>
            <a:r>
              <a:rPr lang="en-US" altLang="zh-CN" sz="3600" dirty="0" smtClean="0">
                <a:effectLst/>
                <a:latin typeface="Calibri" panose="020F0502020204030204" pitchFamily="34" charset="0"/>
              </a:rPr>
              <a:t>Back-end</a:t>
            </a:r>
            <a:r>
              <a:rPr lang="zh-CN" altLang="en-US" sz="3600" dirty="0" smtClean="0">
                <a:effectLst/>
                <a:latin typeface="Calibri" panose="020F0502020204030204" pitchFamily="34" charset="0"/>
              </a:rPr>
              <a:t> </a:t>
            </a:r>
            <a:r>
              <a:rPr lang="en-US" altLang="zh-CN" sz="3600" dirty="0" smtClean="0">
                <a:effectLst/>
                <a:latin typeface="Calibri" panose="020F0502020204030204" pitchFamily="34" charset="0"/>
              </a:rPr>
              <a:t>Activity</a:t>
            </a:r>
            <a:endParaRPr lang="en-US" altLang="ko-KR" sz="3600" dirty="0">
              <a:effectLst/>
              <a:latin typeface="Calibri" panose="020F0502020204030204" pitchFamily="34" charset="0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495300" y="963669"/>
            <a:ext cx="11201400" cy="366949"/>
          </a:xfrm>
          <a:prstGeom prst="rect">
            <a:avLst/>
          </a:prstGeom>
          <a:gradFill flip="none" rotWithShape="1">
            <a:gsLst>
              <a:gs pos="0">
                <a:srgbClr val="7B5A85"/>
              </a:gs>
              <a:gs pos="100000">
                <a:srgbClr val="C35954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874" y="1930037"/>
            <a:ext cx="11293826" cy="3752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959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3008345" y="244630"/>
            <a:ext cx="6175310" cy="648512"/>
          </a:xfrm>
          <a:prstGeom prst="rect">
            <a:avLst/>
          </a:prstGeom>
          <a:noFill/>
          <a:extLst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latinLnBrk="0"/>
            <a:r>
              <a:rPr lang="en-US" altLang="zh-CN" sz="3600" dirty="0" smtClean="0">
                <a:effectLst/>
                <a:latin typeface="Calibri" panose="020F0502020204030204" pitchFamily="34" charset="0"/>
              </a:rPr>
              <a:t>Front-end</a:t>
            </a:r>
            <a:r>
              <a:rPr lang="zh-CN" altLang="en-US" sz="3600" dirty="0" smtClean="0">
                <a:effectLst/>
                <a:latin typeface="Calibri" panose="020F0502020204030204" pitchFamily="34" charset="0"/>
              </a:rPr>
              <a:t> </a:t>
            </a:r>
            <a:r>
              <a:rPr lang="en-US" altLang="zh-CN" sz="3600" dirty="0" smtClean="0">
                <a:effectLst/>
                <a:latin typeface="Calibri" panose="020F0502020204030204" pitchFamily="34" charset="0"/>
              </a:rPr>
              <a:t>Chart</a:t>
            </a:r>
            <a:endParaRPr lang="en-US" altLang="ko-KR" sz="3600" dirty="0">
              <a:effectLst/>
              <a:latin typeface="Calibri" panose="020F050202020403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552303"/>
            <a:ext cx="10058400" cy="4776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200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3008345" y="244630"/>
            <a:ext cx="6175310" cy="648512"/>
          </a:xfrm>
          <a:prstGeom prst="rect">
            <a:avLst/>
          </a:prstGeom>
          <a:noFill/>
          <a:extLst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latinLnBrk="0"/>
            <a:r>
              <a:rPr lang="en-US" altLang="zh-CN" sz="3600" dirty="0" smtClean="0">
                <a:effectLst/>
                <a:latin typeface="Calibri" panose="020F0502020204030204" pitchFamily="34" charset="0"/>
              </a:rPr>
              <a:t>Front-end</a:t>
            </a:r>
            <a:r>
              <a:rPr lang="zh-CN" altLang="en-US" sz="3600" dirty="0" smtClean="0">
                <a:effectLst/>
                <a:latin typeface="Calibri" panose="020F0502020204030204" pitchFamily="34" charset="0"/>
              </a:rPr>
              <a:t> </a:t>
            </a:r>
            <a:r>
              <a:rPr lang="en-US" altLang="zh-CN" sz="3600" dirty="0" smtClean="0">
                <a:effectLst/>
                <a:latin typeface="Calibri" panose="020F0502020204030204" pitchFamily="34" charset="0"/>
              </a:rPr>
              <a:t>Chart</a:t>
            </a:r>
            <a:endParaRPr lang="en-US" altLang="ko-KR" sz="3600" dirty="0">
              <a:effectLst/>
              <a:latin typeface="Calibri" panose="020F050202020403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828" y="900646"/>
            <a:ext cx="10254343" cy="5957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718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3008345" y="244630"/>
            <a:ext cx="6175310" cy="648512"/>
          </a:xfrm>
          <a:prstGeom prst="rect">
            <a:avLst/>
          </a:prstGeom>
          <a:noFill/>
          <a:extLst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latinLnBrk="0"/>
            <a:r>
              <a:rPr lang="en-US" altLang="zh-CN" sz="3600" dirty="0" smtClean="0">
                <a:effectLst/>
                <a:latin typeface="Calibri" panose="020F0502020204030204" pitchFamily="34" charset="0"/>
              </a:rPr>
              <a:t>Front-end</a:t>
            </a:r>
            <a:r>
              <a:rPr lang="zh-CN" altLang="en-US" sz="3600" dirty="0" smtClean="0">
                <a:effectLst/>
                <a:latin typeface="Calibri" panose="020F0502020204030204" pitchFamily="34" charset="0"/>
              </a:rPr>
              <a:t> </a:t>
            </a:r>
            <a:r>
              <a:rPr lang="en-US" altLang="zh-CN" sz="3600" dirty="0" smtClean="0">
                <a:effectLst/>
                <a:latin typeface="Calibri" panose="020F0502020204030204" pitchFamily="34" charset="0"/>
              </a:rPr>
              <a:t>Chart</a:t>
            </a:r>
            <a:endParaRPr lang="en-US" altLang="ko-KR" sz="3600" dirty="0">
              <a:effectLst/>
              <a:latin typeface="Calibri" panose="020F050202020403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7892" y="957125"/>
            <a:ext cx="8536215" cy="5900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929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3008345" y="244630"/>
            <a:ext cx="6175310" cy="648512"/>
          </a:xfrm>
          <a:prstGeom prst="rect">
            <a:avLst/>
          </a:prstGeom>
          <a:noFill/>
          <a:extLst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latinLnBrk="0"/>
            <a:r>
              <a:rPr lang="en-US" altLang="zh-CN" sz="3600" dirty="0" smtClean="0">
                <a:effectLst/>
                <a:latin typeface="Calibri" panose="020F0502020204030204" pitchFamily="34" charset="0"/>
              </a:rPr>
              <a:t>Front-end</a:t>
            </a:r>
            <a:r>
              <a:rPr lang="zh-CN" altLang="en-US" sz="3600" dirty="0" smtClean="0">
                <a:effectLst/>
                <a:latin typeface="Calibri" panose="020F0502020204030204" pitchFamily="34" charset="0"/>
              </a:rPr>
              <a:t> </a:t>
            </a:r>
            <a:r>
              <a:rPr lang="en-US" altLang="zh-CN" sz="3600" dirty="0" smtClean="0">
                <a:effectLst/>
                <a:latin typeface="Calibri" panose="020F0502020204030204" pitchFamily="34" charset="0"/>
              </a:rPr>
              <a:t>Chart</a:t>
            </a:r>
            <a:endParaRPr lang="en-US" altLang="ko-KR" sz="3600" dirty="0">
              <a:effectLst/>
              <a:latin typeface="Calibri" panose="020F050202020403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541054"/>
            <a:ext cx="10058400" cy="4877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262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3008345" y="244630"/>
            <a:ext cx="6175310" cy="648512"/>
          </a:xfrm>
          <a:prstGeom prst="rect">
            <a:avLst/>
          </a:prstGeom>
          <a:noFill/>
          <a:extLst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latinLnBrk="0"/>
            <a:r>
              <a:rPr lang="en-US" altLang="zh-CN" sz="3600" dirty="0" smtClean="0">
                <a:effectLst/>
                <a:latin typeface="Calibri" panose="020F0502020204030204" pitchFamily="34" charset="0"/>
              </a:rPr>
              <a:t>Discussion</a:t>
            </a:r>
            <a:r>
              <a:rPr lang="en-US" altLang="zh-CN" sz="3600" dirty="0" smtClean="0">
                <a:effectLst/>
                <a:latin typeface="Calibri" panose="020F0502020204030204" pitchFamily="34" charset="0"/>
              </a:rPr>
              <a:t>/Evaluate</a:t>
            </a:r>
            <a:endParaRPr lang="en-US" altLang="ko-KR" sz="3600" dirty="0">
              <a:effectLst/>
              <a:latin typeface="Calibri" panose="020F0502020204030204" pitchFamily="34" charset="0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7015940" y="1645920"/>
            <a:ext cx="4742749" cy="2679837"/>
          </a:xfrm>
          <a:prstGeom prst="rect">
            <a:avLst/>
          </a:prstGeom>
          <a:noFill/>
          <a:extLst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marL="571500" indent="-571500" algn="l" latinLnBrk="0">
              <a:buFont typeface="Arial" charset="0"/>
              <a:buChar char="•"/>
            </a:pPr>
            <a:r>
              <a:rPr lang="en-US" altLang="zh-CN" sz="2800" dirty="0" smtClean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On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altLang="zh-CN" sz="2800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T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ime/On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altLang="zh-CN" sz="2800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S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cheme</a:t>
            </a:r>
          </a:p>
          <a:p>
            <a:pPr marL="571500" indent="-571500" algn="l" latinLnBrk="0">
              <a:buFont typeface="Arial" charset="0"/>
              <a:buChar char="•"/>
            </a:pPr>
            <a:r>
              <a:rPr lang="en-US" altLang="zh-CN" sz="2800" dirty="0" smtClean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Extra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Work</a:t>
            </a:r>
          </a:p>
          <a:p>
            <a:pPr marL="571500" indent="-571500" algn="l" latinLnBrk="0">
              <a:buFont typeface="Arial" charset="0"/>
              <a:buChar char="•"/>
            </a:pPr>
            <a:r>
              <a:rPr lang="en-US" altLang="zh-CN" sz="2800" dirty="0" smtClean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Make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Some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Changes</a:t>
            </a:r>
          </a:p>
          <a:p>
            <a:pPr marL="571500" indent="-571500" algn="l" latinLnBrk="0">
              <a:buFont typeface="Arial" charset="0"/>
              <a:buChar char="•"/>
            </a:pPr>
            <a:endParaRPr lang="en-US" altLang="zh-CN" sz="2800" dirty="0" smtClean="0">
              <a:solidFill>
                <a:schemeClr val="tx1"/>
              </a:solidFill>
              <a:effectLst/>
              <a:latin typeface="Calibri" panose="020F0502020204030204" pitchFamily="34" charset="0"/>
            </a:endParaRPr>
          </a:p>
          <a:p>
            <a:pPr marL="571500" indent="-571500" algn="l" latinLnBrk="0">
              <a:buFont typeface="Arial" charset="0"/>
              <a:buChar char="•"/>
            </a:pPr>
            <a:endParaRPr lang="en-US" altLang="zh-CN" sz="2800" dirty="0">
              <a:solidFill>
                <a:schemeClr val="tx1"/>
              </a:solidFill>
              <a:effectLst/>
              <a:latin typeface="Calibri" panose="020F0502020204030204" pitchFamily="34" charset="0"/>
            </a:endParaRPr>
          </a:p>
          <a:p>
            <a:pPr marL="571500" indent="-571500" algn="l" latinLnBrk="0">
              <a:buFont typeface="Arial" charset="0"/>
              <a:buChar char="•"/>
            </a:pPr>
            <a:endParaRPr lang="en-US" altLang="zh-CN" sz="2800" dirty="0" smtClean="0">
              <a:solidFill>
                <a:schemeClr val="tx1"/>
              </a:solidFill>
              <a:effectLst/>
              <a:latin typeface="Calibri" panose="020F0502020204030204" pitchFamily="34" charset="0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054" y="1645920"/>
            <a:ext cx="5292946" cy="4689566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8621" y="3130668"/>
            <a:ext cx="5150068" cy="3204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190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2647</TotalTime>
  <Words>55</Words>
  <Application>Microsoft Macintosh PowerPoint</Application>
  <PresentationFormat>宽屏</PresentationFormat>
  <Paragraphs>30</Paragraphs>
  <Slides>7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14" baseType="lpstr">
      <vt:lpstr>Calibri</vt:lpstr>
      <vt:lpstr>Calibri Light</vt:lpstr>
      <vt:lpstr>DengXian</vt:lpstr>
      <vt:lpstr>Tahoma</vt:lpstr>
      <vt:lpstr>맑은 고딕</vt:lpstr>
      <vt:lpstr>Arial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15.0034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pello</dc:creator>
  <cp:keywords>ppt模板</cp:keywords>
  <cp:lastModifiedBy>Hongyu Ai</cp:lastModifiedBy>
  <cp:revision>174</cp:revision>
  <dcterms:created xsi:type="dcterms:W3CDTF">2015-12-02T02:04:02Z</dcterms:created>
  <dcterms:modified xsi:type="dcterms:W3CDTF">2017-10-23T05:47:37Z</dcterms:modified>
</cp:coreProperties>
</file>